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E63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3"/>
    <p:restoredTop sz="94720"/>
  </p:normalViewPr>
  <p:slideViewPr>
    <p:cSldViewPr snapToGrid="0" snapToObjects="1">
      <p:cViewPr>
        <p:scale>
          <a:sx n="201" d="100"/>
          <a:sy n="201" d="100"/>
        </p:scale>
        <p:origin x="2104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5909-3AF2-DC4E-997D-35848F5370A7}" type="datetimeFigureOut">
              <a:rPr lang="da-DK" smtClean="0"/>
              <a:t>24.03.2022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0658-7AE9-6F4A-BBF3-E8E0B87C1F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39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>
            <a:extLst>
              <a:ext uri="{FF2B5EF4-FFF2-40B4-BE49-F238E27FC236}">
                <a16:creationId xmlns:a16="http://schemas.microsoft.com/office/drawing/2014/main" id="{DF80BC50-91F5-544F-BCD9-641D944C9FF9}"/>
              </a:ext>
            </a:extLst>
          </p:cNvPr>
          <p:cNvGrpSpPr/>
          <p:nvPr userDrawn="1"/>
        </p:nvGrpSpPr>
        <p:grpSpPr>
          <a:xfrm>
            <a:off x="361950" y="4684051"/>
            <a:ext cx="8439150" cy="245329"/>
            <a:chOff x="361950" y="4684051"/>
            <a:chExt cx="8439150" cy="245329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7E2DCE7E-D785-AF43-BC5B-642E575C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350" y="4684051"/>
              <a:ext cx="3079750" cy="245329"/>
            </a:xfrm>
            <a:prstGeom prst="rect">
              <a:avLst/>
            </a:prstGeom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93D64C44-12D0-7842-828C-EB972E4E8B6F}"/>
                </a:ext>
              </a:extLst>
            </p:cNvPr>
            <p:cNvSpPr txBox="1"/>
            <p:nvPr/>
          </p:nvSpPr>
          <p:spPr>
            <a:xfrm>
              <a:off x="361950" y="4722076"/>
              <a:ext cx="584835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latin typeface="Helvetica" pitchFamily="2" charset="0"/>
                </a:rPr>
                <a:t>Copenhagen · Denmark · 9 - 13 </a:t>
              </a:r>
              <a:r>
                <a:rPr lang="da-DK" sz="1000" b="1" dirty="0" err="1">
                  <a:latin typeface="Helvetica" pitchFamily="2" charset="0"/>
                </a:rPr>
                <a:t>October</a:t>
              </a:r>
              <a:r>
                <a:rPr lang="da-DK" sz="1000" b="1" dirty="0">
                  <a:latin typeface="Helvetica" pitchFamily="2" charset="0"/>
                </a:rPr>
                <a:t> 2022  </a:t>
              </a:r>
              <a:r>
                <a:rPr lang="da-DK" sz="1000" b="1" dirty="0">
                  <a:solidFill>
                    <a:srgbClr val="E63A31"/>
                  </a:solidFill>
                  <a:latin typeface="Helvetica" pitchFamily="2" charset="0"/>
                </a:rPr>
                <a:t>wc2022.electroportation.net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469C063-0545-7C49-B33C-08F9CB8C9E1D}" type="datetime1">
              <a:rPr lang="da-DK" smtClean="0"/>
              <a:t>24.03.2022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740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60E22D-2AEE-0B4F-86FA-B2BF95940CA7}" type="datetime1">
              <a:rPr lang="da-DK" smtClean="0"/>
              <a:t>24.03.2022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67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71FC1ED-8A80-C04E-9543-72129852F88A}" type="datetime1">
              <a:rPr lang="da-DK" smtClean="0"/>
              <a:t>24.03.2022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07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D50B644-7D67-B44C-9D41-F1D6E9767741}"/>
              </a:ext>
            </a:extLst>
          </p:cNvPr>
          <p:cNvSpPr txBox="1"/>
          <p:nvPr userDrawn="1"/>
        </p:nvSpPr>
        <p:spPr>
          <a:xfrm>
            <a:off x="0" y="4423491"/>
            <a:ext cx="9144000" cy="7132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432000" rIns="0" bIns="0" rtlCol="0">
            <a:spAutoFit/>
          </a:bodyPr>
          <a:lstStyle/>
          <a:p>
            <a:endParaRPr lang="da-DK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43B81162-D49D-344C-9AA2-2C5547CB7A66}"/>
              </a:ext>
            </a:extLst>
          </p:cNvPr>
          <p:cNvGrpSpPr/>
          <p:nvPr userDrawn="1"/>
        </p:nvGrpSpPr>
        <p:grpSpPr>
          <a:xfrm>
            <a:off x="361950" y="4684051"/>
            <a:ext cx="8439150" cy="245329"/>
            <a:chOff x="361950" y="4684051"/>
            <a:chExt cx="8439150" cy="245329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F5876489-BEE6-974F-9889-C874992A1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350" y="4684051"/>
              <a:ext cx="3079750" cy="245329"/>
            </a:xfrm>
            <a:prstGeom prst="rect">
              <a:avLst/>
            </a:prstGeom>
          </p:spPr>
        </p:pic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632725F2-A486-3540-B943-E40402D9485A}"/>
                </a:ext>
              </a:extLst>
            </p:cNvPr>
            <p:cNvSpPr txBox="1"/>
            <p:nvPr/>
          </p:nvSpPr>
          <p:spPr>
            <a:xfrm>
              <a:off x="361950" y="4722076"/>
              <a:ext cx="584835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latin typeface="Helvetica" pitchFamily="2" charset="0"/>
                </a:rPr>
                <a:t>Copenhagen · Denmark · 9 - 13 </a:t>
              </a:r>
              <a:r>
                <a:rPr lang="da-DK" sz="1000" b="1" dirty="0" err="1">
                  <a:latin typeface="Helvetica" pitchFamily="2" charset="0"/>
                </a:rPr>
                <a:t>October</a:t>
              </a:r>
              <a:r>
                <a:rPr lang="da-DK" sz="1000" b="1" dirty="0">
                  <a:latin typeface="Helvetica" pitchFamily="2" charset="0"/>
                </a:rPr>
                <a:t> 2022  </a:t>
              </a:r>
              <a:r>
                <a:rPr lang="da-DK" sz="1000" b="1" dirty="0">
                  <a:solidFill>
                    <a:srgbClr val="E63A31"/>
                  </a:solidFill>
                  <a:latin typeface="Helvetica" pitchFamily="2" charset="0"/>
                </a:rPr>
                <a:t>wc2022.electroportation.net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23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E1C59B-0D22-FC4C-A14F-5247AA2210D7}" type="datetime1">
              <a:rPr lang="da-DK" smtClean="0"/>
              <a:t>24.03.2022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3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4EEA6F-7AA1-5343-8B20-B8E13B1F18F6}" type="datetime1">
              <a:rPr lang="da-DK" smtClean="0"/>
              <a:t>24.03.2022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01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47F2141-5E0D-E34E-A6AB-B95E9BF3040F}" type="datetime1">
              <a:rPr lang="da-DK" smtClean="0"/>
              <a:t>24.03.2022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26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A17BDCC-65B9-AF41-AEA6-C7013EEED577}" type="datetime1">
              <a:rPr lang="da-DK" smtClean="0"/>
              <a:t>24.03.2022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9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171D34-649B-7D42-97EE-785E1AC15AD3}" type="datetime1">
              <a:rPr lang="da-DK" smtClean="0"/>
              <a:t>24.03.2022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2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6E8ED2D-7832-6B43-9903-D0A39D187F5E}" type="datetime1">
              <a:rPr lang="da-DK" smtClean="0"/>
              <a:t>24.03.2022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06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676522E-A1EB-714B-A605-FC75892B32B1}" type="datetime1">
              <a:rPr lang="da-DK" smtClean="0"/>
              <a:t>24.03.2022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65AA6A-E735-9A43-B3A7-C555F43741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37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2BA480B-D7FD-EB4D-B0A3-A978EE80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0187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6F2A220-93A9-1846-A803-61BAEA73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035300"/>
            <a:ext cx="5105399" cy="124650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85AB62A-59C1-5546-8F57-C6F0B20F76CD}"/>
              </a:ext>
            </a:extLst>
          </p:cNvPr>
          <p:cNvSpPr txBox="1"/>
          <p:nvPr/>
        </p:nvSpPr>
        <p:spPr>
          <a:xfrm>
            <a:off x="1282700" y="4603750"/>
            <a:ext cx="39306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>
                <a:latin typeface="Helvetica" pitchFamily="2" charset="0"/>
              </a:rPr>
              <a:t>Copenhagen · Denmark · 9 - 13 </a:t>
            </a:r>
            <a:r>
              <a:rPr lang="da-DK" sz="1400" b="1" dirty="0" err="1">
                <a:latin typeface="Helvetica" pitchFamily="2" charset="0"/>
              </a:rPr>
              <a:t>October</a:t>
            </a:r>
            <a:r>
              <a:rPr lang="da-DK" sz="1400" b="1" dirty="0">
                <a:latin typeface="Helvetica" pitchFamily="2" charset="0"/>
              </a:rPr>
              <a:t> 2022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2F34AF8-674F-7340-8C94-9E6C313FA2D5}"/>
              </a:ext>
            </a:extLst>
          </p:cNvPr>
          <p:cNvSpPr txBox="1"/>
          <p:nvPr/>
        </p:nvSpPr>
        <p:spPr>
          <a:xfrm>
            <a:off x="5842000" y="4603750"/>
            <a:ext cx="30035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dirty="0">
                <a:solidFill>
                  <a:srgbClr val="E63A31"/>
                </a:solidFill>
                <a:latin typeface="Helvetica" pitchFamily="2" charset="0"/>
              </a:rPr>
              <a:t>wc2022.electroportation.net</a:t>
            </a:r>
          </a:p>
        </p:txBody>
      </p:sp>
    </p:spTree>
    <p:extLst>
      <p:ext uri="{BB962C8B-B14F-4D97-AF65-F5344CB8AC3E}">
        <p14:creationId xmlns:p14="http://schemas.microsoft.com/office/powerpoint/2010/main" val="181644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E61FD46-FEA5-7742-A8B3-04E0F877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6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150DDC3-9791-2B4D-BD38-DCF60439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CFBB80-30EF-EA49-A255-463A30392DD2}"/>
              </a:ext>
            </a:extLst>
          </p:cNvPr>
          <p:cNvSpPr txBox="1"/>
          <p:nvPr/>
        </p:nvSpPr>
        <p:spPr>
          <a:xfrm>
            <a:off x="2813050" y="374650"/>
            <a:ext cx="60833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24000" algn="l"/>
              </a:tabLst>
            </a:pPr>
            <a:r>
              <a:rPr lang="da-DK" sz="3200" b="1" dirty="0" err="1">
                <a:solidFill>
                  <a:srgbClr val="FF0000"/>
                </a:solidFill>
                <a:latin typeface="Helvetica" pitchFamily="2" charset="0"/>
              </a:rPr>
              <a:t>Important</a:t>
            </a:r>
            <a:r>
              <a:rPr lang="da-DK" sz="3200" b="1" dirty="0">
                <a:solidFill>
                  <a:srgbClr val="FF0000"/>
                </a:solidFill>
                <a:latin typeface="Helvetica" pitchFamily="2" charset="0"/>
              </a:rPr>
              <a:t> deadlines</a:t>
            </a:r>
            <a:endParaRPr lang="da-DK" dirty="0">
              <a:latin typeface="Helvetica" pitchFamily="2" charset="0"/>
            </a:endParaRPr>
          </a:p>
          <a:p>
            <a:pPr>
              <a:lnSpc>
                <a:spcPct val="150000"/>
              </a:lnSpc>
              <a:tabLst>
                <a:tab pos="2124000" algn="l"/>
              </a:tabLst>
            </a:pPr>
            <a:r>
              <a:rPr lang="da-DK" b="1" dirty="0">
                <a:latin typeface="Helvetica" pitchFamily="2" charset="0"/>
              </a:rPr>
              <a:t>Abstract submission deadline</a:t>
            </a:r>
            <a:r>
              <a:rPr lang="da-DK" dirty="0">
                <a:latin typeface="Helvetica" pitchFamily="2" charset="0"/>
              </a:rPr>
              <a:t>		15 May 2022</a:t>
            </a:r>
          </a:p>
          <a:p>
            <a:pPr>
              <a:lnSpc>
                <a:spcPct val="150000"/>
              </a:lnSpc>
              <a:tabLst>
                <a:tab pos="2124000" algn="l"/>
              </a:tabLst>
            </a:pPr>
            <a:r>
              <a:rPr lang="da-DK" b="1" dirty="0">
                <a:latin typeface="Helvetica" pitchFamily="2" charset="0"/>
              </a:rPr>
              <a:t>Travel grant deadline				</a:t>
            </a:r>
            <a:r>
              <a:rPr lang="da-DK" dirty="0">
                <a:latin typeface="Helvetica" pitchFamily="2" charset="0"/>
              </a:rPr>
              <a:t>15 May 2022</a:t>
            </a:r>
          </a:p>
          <a:p>
            <a:pPr>
              <a:lnSpc>
                <a:spcPct val="150000"/>
              </a:lnSpc>
              <a:tabLst>
                <a:tab pos="2124000" algn="l"/>
              </a:tabLst>
            </a:pPr>
            <a:r>
              <a:rPr lang="da-DK" b="1" dirty="0" err="1">
                <a:latin typeface="Helvetica" pitchFamily="2" charset="0"/>
              </a:rPr>
              <a:t>Early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bird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registration</a:t>
            </a:r>
            <a:r>
              <a:rPr lang="da-DK" b="1" dirty="0">
                <a:latin typeface="Helvetica" pitchFamily="2" charset="0"/>
              </a:rPr>
              <a:t>				</a:t>
            </a:r>
            <a:r>
              <a:rPr lang="da-DK" dirty="0">
                <a:latin typeface="Helvetica" pitchFamily="2" charset="0"/>
              </a:rPr>
              <a:t>15 June 2022</a:t>
            </a:r>
          </a:p>
          <a:p>
            <a:pPr>
              <a:lnSpc>
                <a:spcPct val="150000"/>
              </a:lnSpc>
              <a:tabLst>
                <a:tab pos="2124000" algn="l"/>
              </a:tabLst>
            </a:pPr>
            <a:r>
              <a:rPr lang="da-DK" b="1" dirty="0" err="1">
                <a:latin typeface="Helvetica" pitchFamily="2" charset="0"/>
              </a:rPr>
              <a:t>Late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breaking</a:t>
            </a:r>
            <a:r>
              <a:rPr lang="da-DK" b="1" dirty="0">
                <a:latin typeface="Helvetica" pitchFamily="2" charset="0"/>
              </a:rPr>
              <a:t> abstract submission	</a:t>
            </a:r>
            <a:r>
              <a:rPr lang="da-DK" dirty="0">
                <a:latin typeface="Helvetica" pitchFamily="2" charset="0"/>
              </a:rPr>
              <a:t>1 </a:t>
            </a:r>
            <a:r>
              <a:rPr lang="da-DK" dirty="0" err="1">
                <a:latin typeface="Helvetica" pitchFamily="2" charset="0"/>
              </a:rPr>
              <a:t>July</a:t>
            </a:r>
            <a:r>
              <a:rPr lang="da-DK" dirty="0">
                <a:latin typeface="Helvetica" pitchFamily="2" charset="0"/>
              </a:rPr>
              <a:t> 2022</a:t>
            </a:r>
          </a:p>
          <a:p>
            <a:pPr>
              <a:lnSpc>
                <a:spcPct val="150000"/>
              </a:lnSpc>
              <a:tabLst>
                <a:tab pos="2124000" algn="l"/>
              </a:tabLst>
            </a:pPr>
            <a:r>
              <a:rPr lang="da-DK" b="1" dirty="0" err="1">
                <a:latin typeface="Helvetica" pitchFamily="2" charset="0"/>
              </a:rPr>
              <a:t>Regular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registration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fee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b="1" dirty="0" err="1">
                <a:latin typeface="Helvetica" pitchFamily="2" charset="0"/>
              </a:rPr>
              <a:t>ends</a:t>
            </a:r>
            <a:r>
              <a:rPr lang="da-DK" b="1" dirty="0">
                <a:latin typeface="Helvetica" pitchFamily="2" charset="0"/>
              </a:rPr>
              <a:t> </a:t>
            </a:r>
            <a:r>
              <a:rPr lang="da-DK" dirty="0">
                <a:latin typeface="Helvetica" pitchFamily="2" charset="0"/>
              </a:rPr>
              <a:t>		18 August 2022</a:t>
            </a:r>
          </a:p>
          <a:p>
            <a:pPr>
              <a:tabLst>
                <a:tab pos="2124000" algn="l"/>
              </a:tabLst>
            </a:pPr>
            <a:endParaRPr lang="da-DK" dirty="0">
              <a:latin typeface="Helvetica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59E049-11EE-3143-A40E-ECA2017C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490706" cy="44196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CDC75A02-EAC8-3C42-832A-488D0FEED330}"/>
              </a:ext>
            </a:extLst>
          </p:cNvPr>
          <p:cNvGrpSpPr/>
          <p:nvPr/>
        </p:nvGrpSpPr>
        <p:grpSpPr>
          <a:xfrm rot="-600000">
            <a:off x="1256387" y="2694669"/>
            <a:ext cx="1548000" cy="1512000"/>
            <a:chOff x="1455737" y="1774835"/>
            <a:chExt cx="1609725" cy="160972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EBF95A8-A9A6-3943-8F38-A3BB8292AD70}"/>
                </a:ext>
              </a:extLst>
            </p:cNvPr>
            <p:cNvSpPr/>
            <p:nvPr/>
          </p:nvSpPr>
          <p:spPr>
            <a:xfrm>
              <a:off x="1455737" y="1774835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AE728BCF-31F4-DF45-9310-A3ED8DFC8186}"/>
                </a:ext>
              </a:extLst>
            </p:cNvPr>
            <p:cNvSpPr txBox="1"/>
            <p:nvPr/>
          </p:nvSpPr>
          <p:spPr>
            <a:xfrm>
              <a:off x="1562100" y="1928388"/>
              <a:ext cx="1397000" cy="1302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da-DK" sz="1600" b="1" dirty="0">
                  <a:latin typeface="Helvetica" pitchFamily="2" charset="0"/>
                </a:rPr>
                <a:t>More </a:t>
              </a:r>
              <a:r>
                <a:rPr lang="da-DK" sz="1600" b="1" dirty="0" err="1">
                  <a:latin typeface="Helvetica" pitchFamily="2" charset="0"/>
                </a:rPr>
                <a:t>than</a:t>
              </a:r>
              <a:endParaRPr lang="da-DK" sz="1600" b="1" dirty="0">
                <a:latin typeface="Helvetica" pitchFamily="2" charset="0"/>
              </a:endParaRPr>
            </a:p>
            <a:p>
              <a:pPr algn="ctr">
                <a:lnSpc>
                  <a:spcPts val="3500"/>
                </a:lnSpc>
              </a:pPr>
              <a:r>
                <a:rPr lang="da-DK" sz="4000" b="1" dirty="0">
                  <a:solidFill>
                    <a:srgbClr val="FF0000"/>
                  </a:solidFill>
                  <a:latin typeface="Helvetica" pitchFamily="2" charset="0"/>
                </a:rPr>
                <a:t>35</a:t>
              </a:r>
            </a:p>
            <a:p>
              <a:pPr algn="ctr">
                <a:lnSpc>
                  <a:spcPts val="1500"/>
                </a:lnSpc>
              </a:pPr>
              <a:r>
                <a:rPr lang="da-DK" sz="1600" dirty="0">
                  <a:solidFill>
                    <a:srgbClr val="FF0000"/>
                  </a:solidFill>
                  <a:latin typeface="Helvetica" pitchFamily="2" charset="0"/>
                </a:rPr>
                <a:t>Travel </a:t>
              </a:r>
            </a:p>
            <a:p>
              <a:pPr algn="ctr">
                <a:lnSpc>
                  <a:spcPts val="2000"/>
                </a:lnSpc>
              </a:pPr>
              <a:r>
                <a:rPr lang="da-DK" sz="1600" dirty="0" err="1">
                  <a:solidFill>
                    <a:srgbClr val="FF0000"/>
                  </a:solidFill>
                  <a:latin typeface="Helvetica" pitchFamily="2" charset="0"/>
                </a:rPr>
                <a:t>Grants</a:t>
              </a:r>
              <a:endParaRPr lang="da-DK" sz="16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03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66</Words>
  <Application>Microsoft Macintosh PowerPoint</Application>
  <PresentationFormat>Skærmshow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Andreas Hermansen</dc:creator>
  <cp:lastModifiedBy>Andreas Hermansen</cp:lastModifiedBy>
  <cp:revision>4</cp:revision>
  <dcterms:created xsi:type="dcterms:W3CDTF">2022-03-24T11:27:45Z</dcterms:created>
  <dcterms:modified xsi:type="dcterms:W3CDTF">2022-03-24T12:12:46Z</dcterms:modified>
</cp:coreProperties>
</file>